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DEUS CRIOU AS FLORES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CRIOU AS FLORES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criou as flores </a:t>
            </a:r>
          </a:p>
          <a:p>
            <a:r>
              <a:rPr lang="pt-BR" dirty="0"/>
              <a:t>para enfeitar, </a:t>
            </a:r>
          </a:p>
          <a:p>
            <a:r>
              <a:rPr lang="pt-BR" dirty="0"/>
              <a:t>Fez as criancinhas </a:t>
            </a:r>
          </a:p>
          <a:p>
            <a:r>
              <a:rPr lang="pt-BR" dirty="0"/>
              <a:t>para alegrar,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CRIOU AS FLORES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Fez as estrelinhas </a:t>
            </a:r>
          </a:p>
          <a:p>
            <a:r>
              <a:rPr lang="pt-BR" dirty="0" err="1"/>
              <a:t>p’ra</a:t>
            </a:r>
            <a:r>
              <a:rPr lang="pt-BR" dirty="0"/>
              <a:t> no céu brilhar; </a:t>
            </a:r>
          </a:p>
          <a:p>
            <a:r>
              <a:rPr lang="pt-BR" dirty="0"/>
              <a:t>E Deus criou a mim também. </a:t>
            </a:r>
          </a:p>
        </p:txBody>
      </p:sp>
    </p:spTree>
    <p:extLst>
      <p:ext uri="{BB962C8B-B14F-4D97-AF65-F5344CB8AC3E}">
        <p14:creationId xmlns:p14="http://schemas.microsoft.com/office/powerpoint/2010/main" val="547019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CRIOU AS FLORES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DD0FA5-597D-42BA-9307-82808CAB7D5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fez o gatinho, </a:t>
            </a:r>
          </a:p>
          <a:p>
            <a:r>
              <a:rPr lang="pt-BR" dirty="0"/>
              <a:t>fez também o cão, </a:t>
            </a:r>
          </a:p>
          <a:p>
            <a:r>
              <a:rPr lang="pt-BR" dirty="0"/>
              <a:t>Deus fez o patinho, </a:t>
            </a:r>
          </a:p>
          <a:p>
            <a:r>
              <a:rPr lang="pt-BR" dirty="0"/>
              <a:t>fez também o leão. </a:t>
            </a:r>
          </a:p>
        </p:txBody>
      </p:sp>
    </p:spTree>
    <p:extLst>
      <p:ext uri="{BB962C8B-B14F-4D97-AF65-F5344CB8AC3E}">
        <p14:creationId xmlns:p14="http://schemas.microsoft.com/office/powerpoint/2010/main" val="40033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DEUS CRIOU AS FLORES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551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6A6D04-EF8D-4710-A151-649559F0A7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quem fez as aves? </a:t>
            </a:r>
          </a:p>
          <a:p>
            <a:r>
              <a:rPr lang="pt-BR" dirty="0"/>
              <a:t>Eu já sei quem foi! </a:t>
            </a:r>
          </a:p>
          <a:p>
            <a:r>
              <a:rPr lang="pt-BR" dirty="0"/>
              <a:t>Foi quem criou o grande boi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897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92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DEUS CRIOU AS FLORES</vt:lpstr>
      <vt:lpstr>DEUS CRIOU AS FLORES</vt:lpstr>
      <vt:lpstr>DEUS CRIOU AS FLORES</vt:lpstr>
      <vt:lpstr>DEUS CRIOU AS FLORES</vt:lpstr>
      <vt:lpstr>DEUS CRIOU AS FLORES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2019-06-12T23:27:19Z</dcterms:modified>
</cp:coreProperties>
</file>

<file path=docProps/thumbnail.jpeg>
</file>